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365" r:id="rId2"/>
    <p:sldId id="367" r:id="rId3"/>
    <p:sldId id="368" r:id="rId4"/>
    <p:sldId id="369" r:id="rId5"/>
    <p:sldId id="370" r:id="rId6"/>
    <p:sldId id="371" r:id="rId7"/>
    <p:sldId id="372" r:id="rId8"/>
    <p:sldId id="373" r:id="rId9"/>
    <p:sldId id="374" r:id="rId10"/>
    <p:sldId id="375" r:id="rId11"/>
    <p:sldId id="376" r:id="rId12"/>
    <p:sldId id="377" r:id="rId13"/>
    <p:sldId id="378" r:id="rId14"/>
    <p:sldId id="379" r:id="rId15"/>
    <p:sldId id="380" r:id="rId16"/>
    <p:sldId id="381" r:id="rId17"/>
    <p:sldId id="382" r:id="rId18"/>
    <p:sldId id="383" r:id="rId19"/>
    <p:sldId id="384" r:id="rId20"/>
    <p:sldId id="385" r:id="rId21"/>
    <p:sldId id="386" r:id="rId22"/>
    <p:sldId id="387" r:id="rId23"/>
    <p:sldId id="388" r:id="rId24"/>
    <p:sldId id="389" r:id="rId25"/>
    <p:sldId id="390" r:id="rId26"/>
    <p:sldId id="391" r:id="rId27"/>
    <p:sldId id="392" r:id="rId28"/>
    <p:sldId id="393" r:id="rId29"/>
    <p:sldId id="394" r:id="rId30"/>
    <p:sldId id="395" r:id="rId31"/>
    <p:sldId id="396" r:id="rId32"/>
    <p:sldId id="397" r:id="rId33"/>
    <p:sldId id="398" r:id="rId34"/>
    <p:sldId id="399" r:id="rId35"/>
    <p:sldId id="400" r:id="rId36"/>
    <p:sldId id="401" r:id="rId37"/>
    <p:sldId id="402" r:id="rId38"/>
    <p:sldId id="403" r:id="rId39"/>
    <p:sldId id="404" r:id="rId40"/>
    <p:sldId id="405" r:id="rId41"/>
    <p:sldId id="406" r:id="rId42"/>
    <p:sldId id="407" r:id="rId43"/>
    <p:sldId id="408" r:id="rId44"/>
    <p:sldId id="409" r:id="rId45"/>
    <p:sldId id="410" r:id="rId46"/>
    <p:sldId id="411" r:id="rId47"/>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133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3/28/2015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microsoft.com/office/2007/relationships/hdphoto" Target="../media/hdphoto1.wdp"/></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microsoft.com/office/2007/relationships/hdphoto" Target="../media/hdphoto1.wdp"/></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microsoft.com/office/2007/relationships/hdphoto" Target="../media/hdphoto1.wdp"/></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microsoft.com/office/2007/relationships/hdphoto" Target="../media/hdphoto1.wdp"/></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microsoft.com/office/2007/relationships/hdphoto" Target="../media/hdphoto1.wdp"/></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microsoft.com/office/2007/relationships/hdphoto" Target="../media/hdphoto1.wdp"/></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microsoft.com/office/2007/relationships/hdphoto" Target="../media/hdphoto1.wdp"/></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microsoft.com/office/2007/relationships/hdphoto" Target="../media/hdphoto1.wdp"/></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microsoft.com/office/2007/relationships/hdphoto" Target="../media/hdphoto1.wdp"/></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microsoft.com/office/2007/relationships/hdphoto" Target="../media/hdphoto1.wdp"/></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microsoft.com/office/2007/relationships/hdphoto" Target="../media/hdphoto1.wdp"/></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microsoft.com/office/2007/relationships/hdphoto" Target="../media/hdphoto1.wdp"/></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microsoft.com/office/2007/relationships/hdphoto" Target="../media/hdphoto1.wdp"/></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microsoft.com/office/2007/relationships/hdphoto" Target="../media/hdphoto1.wdp"/></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microsoft.com/office/2007/relationships/hdphoto" Target="../media/hdphoto1.wdp"/></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70</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19:9</a:t>
            </a:r>
            <a:r>
              <a:rPr lang="en-US" baseline="30000" dirty="0"/>
              <a:t> </a:t>
            </a:r>
            <a:r>
              <a:rPr lang="en-US" dirty="0"/>
              <a:t>"And I say to you, whoever divorces his wife, except for sexual immorality, and marries another, commits adultery; and whoever marries her who is divorced commits adultery."</a:t>
            </a:r>
          </a:p>
        </p:txBody>
      </p:sp>
    </p:spTree>
    <p:extLst>
      <p:ext uri="{BB962C8B-B14F-4D97-AF65-F5344CB8AC3E}">
        <p14:creationId xmlns:p14="http://schemas.microsoft.com/office/powerpoint/2010/main" val="3558623665"/>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 5:21… “</a:t>
            </a:r>
            <a:r>
              <a:rPr lang="en-US" u="sng" dirty="0"/>
              <a:t>whoever</a:t>
            </a:r>
            <a:r>
              <a:rPr lang="en-US" dirty="0"/>
              <a:t> murders will be in danger of the judgment.”</a:t>
            </a:r>
          </a:p>
        </p:txBody>
      </p:sp>
    </p:spTree>
    <p:extLst>
      <p:ext uri="{BB962C8B-B14F-4D97-AF65-F5344CB8AC3E}">
        <p14:creationId xmlns:p14="http://schemas.microsoft.com/office/powerpoint/2010/main" val="1614242236"/>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5:32 "But I say to you that whoever divorces his wife for any reason except sexual immorality causes her to commit adultery; and whoever marries a woman who is divorced commits adultery.</a:t>
            </a:r>
            <a:endParaRPr lang="en-US" dirty="0"/>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14:6 Jesus said to him, "I am the way, the truth, and the life. No one comes to the Father </a:t>
            </a:r>
            <a:r>
              <a:rPr lang="en-US" u="sng" dirty="0"/>
              <a:t>except</a:t>
            </a:r>
            <a:r>
              <a:rPr lang="en-US" dirty="0"/>
              <a:t> through Me.</a:t>
            </a:r>
          </a:p>
        </p:txBody>
      </p:sp>
    </p:spTree>
    <p:extLst>
      <p:ext uri="{BB962C8B-B14F-4D97-AF65-F5344CB8AC3E}">
        <p14:creationId xmlns:p14="http://schemas.microsoft.com/office/powerpoint/2010/main" val="3489201516"/>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Deuteronomy 22:22 " If a man is found lying with a woman married to a husband, then both of them shall die -- the man that lay with the woman, and the woman; so you shall put away the evil from Israel. (See also Lev. 20:10;</a:t>
            </a:r>
          </a:p>
          <a:p>
            <a:r>
              <a:rPr lang="en-US" dirty="0"/>
              <a:t>John 8:4-5).</a:t>
            </a:r>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5:9 I wrote to you in my epistle not to keep company with sexually immoral people.  </a:t>
            </a:r>
            <a:r>
              <a:rPr lang="en-US" baseline="30000" dirty="0"/>
              <a:t>10</a:t>
            </a:r>
            <a:r>
              <a:rPr lang="en-US" dirty="0"/>
              <a:t> Yet </a:t>
            </a:r>
            <a:r>
              <a:rPr lang="en-US" i="1" dirty="0"/>
              <a:t>I </a:t>
            </a:r>
            <a:r>
              <a:rPr lang="en-US" dirty="0"/>
              <a:t>certainly </a:t>
            </a:r>
            <a:r>
              <a:rPr lang="en-US" i="1" dirty="0"/>
              <a:t>did </a:t>
            </a:r>
            <a:r>
              <a:rPr lang="en-US" dirty="0"/>
              <a:t>not </a:t>
            </a:r>
            <a:r>
              <a:rPr lang="en-US" i="1" dirty="0"/>
              <a:t>mean </a:t>
            </a:r>
            <a:r>
              <a:rPr lang="en-US" dirty="0"/>
              <a:t>with the sexually immoral people of this world, or with the covetous, or </a:t>
            </a:r>
            <a:r>
              <a:rPr lang="en-US" dirty="0" err="1"/>
              <a:t>extortioners</a:t>
            </a:r>
            <a:r>
              <a:rPr lang="en-US" dirty="0"/>
              <a:t>, or idolaters, since then you would need to go out of the world. </a:t>
            </a:r>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6:9 Do you not know that the unrighteous will not inherit the kingdom of God? Do not be deceived. Neither fornicators, nor idolaters, nor adulterers, nor homosexuals, nor sodomites,  </a:t>
            </a:r>
            <a:r>
              <a:rPr lang="en-US" baseline="30000" dirty="0"/>
              <a:t>10</a:t>
            </a:r>
            <a:r>
              <a:rPr lang="en-US" dirty="0"/>
              <a:t> nor thieves, nor covetous, nor drunkards, nor revilers, nor </a:t>
            </a:r>
            <a:r>
              <a:rPr lang="en-US" dirty="0" err="1"/>
              <a:t>extortioners</a:t>
            </a:r>
            <a:r>
              <a:rPr lang="en-US" dirty="0"/>
              <a:t> will inherit the kingdom of God.  </a:t>
            </a:r>
            <a:r>
              <a:rPr lang="en-US" baseline="30000" dirty="0"/>
              <a:t>11</a:t>
            </a:r>
            <a:r>
              <a:rPr lang="en-US" dirty="0"/>
              <a:t> And such were some of you. But you were washed, but you were sanctified, but you were justified in the name of the Lord Jesus and by the Spirit of our God.</a:t>
            </a:r>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6:17 For Herod himself had sent and laid hold of John, and bound him in prison for the sake of Herodias, his brother Philip's wife; for he had married her.  </a:t>
            </a:r>
            <a:r>
              <a:rPr lang="en-US" baseline="30000" dirty="0"/>
              <a:t>18</a:t>
            </a:r>
            <a:r>
              <a:rPr lang="en-US" dirty="0"/>
              <a:t> For John had said to Herod, "It is not lawful for you to have your brother's wife."</a:t>
            </a:r>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2:11 For there is no partiality with God.</a:t>
            </a:r>
          </a:p>
        </p:txBody>
      </p:sp>
    </p:spTree>
    <p:extLst>
      <p:ext uri="{BB962C8B-B14F-4D97-AF65-F5344CB8AC3E}">
        <p14:creationId xmlns:p14="http://schemas.microsoft.com/office/powerpoint/2010/main" val="3610485910"/>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We must hear the Word (Rom. 10:14-17), believe (Jn. 8:24), repent (</a:t>
            </a:r>
            <a:r>
              <a:rPr lang="en-US" u="sng" dirty="0" err="1"/>
              <a:t>Lk</a:t>
            </a:r>
            <a:r>
              <a:rPr lang="en-US" u="sng" dirty="0"/>
              <a:t>. 13:3</a:t>
            </a:r>
            <a:r>
              <a:rPr lang="en-US" dirty="0"/>
              <a:t>), confess (Rom. 10:10), and be baptized for the remission of sins (Acts2:38). A person cannot have the remission of sins unless they have obeyed all these steps. </a:t>
            </a:r>
          </a:p>
        </p:txBody>
      </p:sp>
    </p:spTree>
    <p:extLst>
      <p:ext uri="{BB962C8B-B14F-4D97-AF65-F5344CB8AC3E}">
        <p14:creationId xmlns:p14="http://schemas.microsoft.com/office/powerpoint/2010/main" val="3950562736"/>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19:1 Now it came to pass, when Jesus had finished these sayings, </a:t>
            </a:r>
            <a:r>
              <a:rPr lang="en-US" i="1" dirty="0"/>
              <a:t>that </a:t>
            </a:r>
            <a:r>
              <a:rPr lang="en-US" dirty="0"/>
              <a:t>He departed from Galilee and came to the region of Judea beyond the Jordan.  </a:t>
            </a:r>
            <a:r>
              <a:rPr lang="en-US" baseline="30000" dirty="0"/>
              <a:t>2</a:t>
            </a:r>
            <a:r>
              <a:rPr lang="en-US" dirty="0"/>
              <a:t> And great multitudes followed Him, and He healed them there.</a:t>
            </a:r>
          </a:p>
        </p:txBody>
      </p:sp>
    </p:spTree>
    <p:extLst>
      <p:ext uri="{BB962C8B-B14F-4D97-AF65-F5344CB8AC3E}">
        <p14:creationId xmlns:p14="http://schemas.microsoft.com/office/powerpoint/2010/main" val="636654007"/>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10:32 " Therefore whoever confesses Me before men, him I will also confess before My Father who is in heaven.  </a:t>
            </a:r>
            <a:r>
              <a:rPr lang="en-US" baseline="30000" dirty="0"/>
              <a:t>33</a:t>
            </a:r>
            <a:r>
              <a:rPr lang="en-US" dirty="0"/>
              <a:t> "But whoever denies Me before men, him I will also deny before My Father who is in heaven.</a:t>
            </a:r>
          </a:p>
        </p:txBody>
      </p:sp>
    </p:spTree>
    <p:extLst>
      <p:ext uri="{BB962C8B-B14F-4D97-AF65-F5344CB8AC3E}">
        <p14:creationId xmlns:p14="http://schemas.microsoft.com/office/powerpoint/2010/main" val="545651892"/>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7:10 For godly sorrow produces repentance </a:t>
            </a:r>
            <a:r>
              <a:rPr lang="en-US" i="1" dirty="0"/>
              <a:t>leading </a:t>
            </a:r>
            <a:r>
              <a:rPr lang="en-US" dirty="0"/>
              <a:t>to salvation, not to be regretted; but the sorrow of the world produces death.  </a:t>
            </a:r>
            <a:r>
              <a:rPr lang="en-US" baseline="30000" dirty="0"/>
              <a:t>11</a:t>
            </a:r>
            <a:r>
              <a:rPr lang="en-US" dirty="0"/>
              <a:t> For observe this very thing, that you sorrowed in a godly manner: What diligence it produced in you, </a:t>
            </a:r>
            <a:r>
              <a:rPr lang="en-US" i="1" dirty="0"/>
              <a:t>what </a:t>
            </a:r>
            <a:r>
              <a:rPr lang="en-US" dirty="0"/>
              <a:t>clearing </a:t>
            </a:r>
            <a:r>
              <a:rPr lang="en-US" i="1" dirty="0"/>
              <a:t>of yourselves, what </a:t>
            </a:r>
            <a:r>
              <a:rPr lang="en-US" dirty="0"/>
              <a:t>indignation, </a:t>
            </a:r>
            <a:r>
              <a:rPr lang="en-US" i="1" dirty="0"/>
              <a:t>what </a:t>
            </a:r>
            <a:r>
              <a:rPr lang="en-US" dirty="0"/>
              <a:t>fear, </a:t>
            </a:r>
            <a:r>
              <a:rPr lang="en-US" i="1" dirty="0"/>
              <a:t>what </a:t>
            </a:r>
            <a:r>
              <a:rPr lang="en-US" dirty="0"/>
              <a:t>vehement desire, </a:t>
            </a:r>
            <a:r>
              <a:rPr lang="en-US" i="1" dirty="0"/>
              <a:t>what </a:t>
            </a:r>
            <a:r>
              <a:rPr lang="en-US" dirty="0"/>
              <a:t>zeal, </a:t>
            </a:r>
            <a:r>
              <a:rPr lang="en-US" i="1" dirty="0"/>
              <a:t>what </a:t>
            </a:r>
            <a:r>
              <a:rPr lang="en-US" dirty="0"/>
              <a:t>vindication! In all </a:t>
            </a:r>
            <a:r>
              <a:rPr lang="en-US" i="1" dirty="0"/>
              <a:t>things </a:t>
            </a:r>
            <a:r>
              <a:rPr lang="en-US" dirty="0"/>
              <a:t>you proved yourselves to be clear in this matter. </a:t>
            </a:r>
          </a:p>
          <a:p>
            <a:r>
              <a:rPr lang="en-US" dirty="0"/>
              <a:t> </a:t>
            </a:r>
          </a:p>
        </p:txBody>
      </p:sp>
    </p:spTree>
    <p:extLst>
      <p:ext uri="{BB962C8B-B14F-4D97-AF65-F5344CB8AC3E}">
        <p14:creationId xmlns:p14="http://schemas.microsoft.com/office/powerpoint/2010/main" val="2166396225"/>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21:28 " But what do you think? A man had two sons, and he came to the first and said, 'Son, go, work today in my vineyard.'  </a:t>
            </a:r>
            <a:r>
              <a:rPr lang="en-US" baseline="30000" dirty="0"/>
              <a:t>29</a:t>
            </a:r>
            <a:r>
              <a:rPr lang="en-US" dirty="0"/>
              <a:t> "He answered and said, 'I will not,' but afterward he regretted it and went.  </a:t>
            </a:r>
            <a:r>
              <a:rPr lang="en-US" baseline="30000" dirty="0"/>
              <a:t>30</a:t>
            </a:r>
            <a:r>
              <a:rPr lang="en-US" dirty="0"/>
              <a:t> "Then he came to the second and said likewise. And he answered and said, 'I </a:t>
            </a:r>
            <a:r>
              <a:rPr lang="en-US" i="1" dirty="0"/>
              <a:t>go, </a:t>
            </a:r>
            <a:r>
              <a:rPr lang="en-US" dirty="0"/>
              <a:t>sir,' but he did not go.  </a:t>
            </a:r>
            <a:r>
              <a:rPr lang="en-US" baseline="30000" dirty="0"/>
              <a:t>31</a:t>
            </a:r>
            <a:r>
              <a:rPr lang="en-US" dirty="0"/>
              <a:t> "Which of the two did the will of </a:t>
            </a:r>
            <a:r>
              <a:rPr lang="en-US" i="1" dirty="0"/>
              <a:t>his </a:t>
            </a:r>
            <a:r>
              <a:rPr lang="en-US" dirty="0"/>
              <a:t>father?" They said to Him, "The first." Jesus said to them, "Assuredly, I say to you that tax collectors and harlots enter the kingdom of God before you.</a:t>
            </a:r>
          </a:p>
        </p:txBody>
      </p:sp>
    </p:spTree>
    <p:extLst>
      <p:ext uri="{BB962C8B-B14F-4D97-AF65-F5344CB8AC3E}">
        <p14:creationId xmlns:p14="http://schemas.microsoft.com/office/powerpoint/2010/main" val="3053669073"/>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12:1 I beseech you therefore, brethren, by the mercies of God, that you present your bodies a living sacrifice, holy, acceptable to God, </a:t>
            </a:r>
            <a:r>
              <a:rPr lang="en-US" i="1" dirty="0"/>
              <a:t>which is </a:t>
            </a:r>
            <a:r>
              <a:rPr lang="en-US" dirty="0"/>
              <a:t>your reasonable service.  </a:t>
            </a:r>
            <a:r>
              <a:rPr lang="en-US" baseline="30000" dirty="0"/>
              <a:t>2</a:t>
            </a:r>
            <a:r>
              <a:rPr lang="en-US" dirty="0"/>
              <a:t> And do not be conformed to this world, but be transformed by the renewing of your mind, that you may prove what </a:t>
            </a:r>
            <a:r>
              <a:rPr lang="en-US" i="1" dirty="0"/>
              <a:t>is </a:t>
            </a:r>
            <a:r>
              <a:rPr lang="en-US" dirty="0"/>
              <a:t>that good and acceptable and perfect will of God.</a:t>
            </a:r>
          </a:p>
        </p:txBody>
      </p:sp>
    </p:spTree>
    <p:extLst>
      <p:ext uri="{BB962C8B-B14F-4D97-AF65-F5344CB8AC3E}">
        <p14:creationId xmlns:p14="http://schemas.microsoft.com/office/powerpoint/2010/main" val="121232462"/>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Jesus makes it clear that if a person remarries for any other reason than sexual immorality or the death of your mate, you are in an adulterous relationship (</a:t>
            </a:r>
            <a:r>
              <a:rPr lang="en-US" u="sng" dirty="0"/>
              <a:t>Mt. 19:9</a:t>
            </a:r>
            <a:r>
              <a:rPr lang="en-US" dirty="0"/>
              <a:t>; Rom. 7:2-3). </a:t>
            </a:r>
            <a:endParaRPr lang="en-US" dirty="0"/>
          </a:p>
        </p:txBody>
      </p:sp>
    </p:spTree>
    <p:extLst>
      <p:ext uri="{BB962C8B-B14F-4D97-AF65-F5344CB8AC3E}">
        <p14:creationId xmlns:p14="http://schemas.microsoft.com/office/powerpoint/2010/main" val="3981966401"/>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55:8 " For My thoughts are not your thoughts, Nor are your ways My ways," says the LORD.  </a:t>
            </a:r>
            <a:r>
              <a:rPr lang="en-US" baseline="30000" dirty="0"/>
              <a:t>9</a:t>
            </a:r>
            <a:r>
              <a:rPr lang="en-US" dirty="0"/>
              <a:t> "For as the heavens are higher than the earth, So are My ways higher than your ways, And My thoughts than your thoughts.</a:t>
            </a:r>
          </a:p>
          <a:p>
            <a:r>
              <a:rPr lang="en-US" i="1" dirty="0"/>
              <a:t> </a:t>
            </a:r>
            <a:endParaRPr lang="en-US" dirty="0"/>
          </a:p>
        </p:txBody>
      </p:sp>
    </p:spTree>
    <p:extLst>
      <p:ext uri="{BB962C8B-B14F-4D97-AF65-F5344CB8AC3E}">
        <p14:creationId xmlns:p14="http://schemas.microsoft.com/office/powerpoint/2010/main" val="4183346702"/>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Proverbs 3:5 Trust in the LORD with all your heart, And lean not on your own understanding;  </a:t>
            </a:r>
            <a:r>
              <a:rPr lang="en-US" baseline="30000" dirty="0"/>
              <a:t>6</a:t>
            </a:r>
            <a:r>
              <a:rPr lang="en-US" dirty="0"/>
              <a:t> In all your ways acknowledge Him, And He shall direct your paths.  </a:t>
            </a:r>
            <a:r>
              <a:rPr lang="en-US" baseline="30000" dirty="0"/>
              <a:t>7</a:t>
            </a:r>
            <a:r>
              <a:rPr lang="en-US" dirty="0"/>
              <a:t> Do not be wise in your own eyes; Fear the LORD and depart from evil.  </a:t>
            </a:r>
            <a:r>
              <a:rPr lang="en-US" baseline="30000" dirty="0"/>
              <a:t>8</a:t>
            </a:r>
            <a:r>
              <a:rPr lang="en-US" dirty="0"/>
              <a:t> It will be health to your flesh, And strength to your bones.</a:t>
            </a:r>
          </a:p>
        </p:txBody>
      </p:sp>
    </p:spTree>
    <p:extLst>
      <p:ext uri="{BB962C8B-B14F-4D97-AF65-F5344CB8AC3E}">
        <p14:creationId xmlns:p14="http://schemas.microsoft.com/office/powerpoint/2010/main" val="100249981"/>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Marriage is wonderful institution given by God (Gen. 2:18-24) and He does not want it to be broken (Mat. 19:6). It is a lifetime commitment (Rom. 7:1-4). When a husband and a wife live their lives based on the Word of God, they will have a beautiful marriage (Eph. 5:25-33; 1 Pet. 3:1-2,7; 1 Cor. 7:3-5; Titus 2:4). </a:t>
            </a:r>
            <a:endParaRPr lang="en-US" dirty="0"/>
          </a:p>
        </p:txBody>
      </p:sp>
    </p:spTree>
    <p:extLst>
      <p:ext uri="{BB962C8B-B14F-4D97-AF65-F5344CB8AC3E}">
        <p14:creationId xmlns:p14="http://schemas.microsoft.com/office/powerpoint/2010/main" val="1251174950"/>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10:10 In the house His disciples also asked Him again about the same </a:t>
            </a:r>
            <a:r>
              <a:rPr lang="en-US" i="1" dirty="0"/>
              <a:t>matter.</a:t>
            </a:r>
            <a:r>
              <a:rPr lang="en-US" dirty="0"/>
              <a:t>  </a:t>
            </a:r>
            <a:r>
              <a:rPr lang="en-US" baseline="30000" dirty="0"/>
              <a:t>11</a:t>
            </a:r>
            <a:r>
              <a:rPr lang="en-US" dirty="0"/>
              <a:t> So He said to them, "Whoever divorces his wife and marries another commits adultery against her.  </a:t>
            </a:r>
            <a:r>
              <a:rPr lang="en-US" baseline="30000" dirty="0"/>
              <a:t>12</a:t>
            </a:r>
            <a:r>
              <a:rPr lang="en-US" dirty="0"/>
              <a:t> "And if a woman divorces her husband and marries another, she commits adultery."</a:t>
            </a:r>
          </a:p>
        </p:txBody>
      </p:sp>
    </p:spTree>
    <p:extLst>
      <p:ext uri="{BB962C8B-B14F-4D97-AF65-F5344CB8AC3E}">
        <p14:creationId xmlns:p14="http://schemas.microsoft.com/office/powerpoint/2010/main" val="3533336271"/>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19:10 His disciples said to Him, "If such is the case of the man with </a:t>
            </a:r>
            <a:r>
              <a:rPr lang="en-US" i="1" dirty="0"/>
              <a:t>his </a:t>
            </a:r>
            <a:r>
              <a:rPr lang="en-US" dirty="0"/>
              <a:t>wife, it is better not to marry."  </a:t>
            </a:r>
            <a:r>
              <a:rPr lang="en-US" baseline="30000" dirty="0"/>
              <a:t>11</a:t>
            </a:r>
            <a:r>
              <a:rPr lang="en-US" dirty="0"/>
              <a:t> But He said to them, "All cannot accept this saying, but only </a:t>
            </a:r>
            <a:r>
              <a:rPr lang="en-US" i="1" dirty="0"/>
              <a:t>those </a:t>
            </a:r>
            <a:r>
              <a:rPr lang="en-US" dirty="0"/>
              <a:t>to whom it has been given:  </a:t>
            </a:r>
            <a:r>
              <a:rPr lang="en-US" baseline="30000" dirty="0"/>
              <a:t>12</a:t>
            </a:r>
            <a:r>
              <a:rPr lang="en-US" dirty="0"/>
              <a:t> "For there are eunuchs who were born thus from </a:t>
            </a:r>
            <a:r>
              <a:rPr lang="en-US" i="1" dirty="0"/>
              <a:t>their </a:t>
            </a:r>
            <a:r>
              <a:rPr lang="en-US" dirty="0"/>
              <a:t>mother's womb, and there are eunuchs who were made eunuchs by men, and there are eunuchs who have made themselves eunuchs for the kingdom of heaven's sake. He who is able to accept </a:t>
            </a:r>
            <a:r>
              <a:rPr lang="en-US" i="1" dirty="0"/>
              <a:t>it, </a:t>
            </a:r>
            <a:r>
              <a:rPr lang="en-US" dirty="0"/>
              <a:t>let him accept </a:t>
            </a:r>
            <a:r>
              <a:rPr lang="en-US" i="1" dirty="0"/>
              <a:t>it."</a:t>
            </a:r>
            <a:endParaRPr lang="en-US" dirty="0"/>
          </a:p>
        </p:txBody>
      </p:sp>
    </p:spTree>
    <p:extLst>
      <p:ext uri="{BB962C8B-B14F-4D97-AF65-F5344CB8AC3E}">
        <p14:creationId xmlns:p14="http://schemas.microsoft.com/office/powerpoint/2010/main" val="166309778"/>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10:1  And multitudes gathered to Him again, and as He was accustomed, He taught them again.</a:t>
            </a:r>
          </a:p>
        </p:txBody>
      </p:sp>
    </p:spTree>
    <p:extLst>
      <p:ext uri="{BB962C8B-B14F-4D97-AF65-F5344CB8AC3E}">
        <p14:creationId xmlns:p14="http://schemas.microsoft.com/office/powerpoint/2010/main" val="2189756402"/>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But only those. It is applicable only to those who find themselves in the situation He was addressing. There are those who may not wish to marry, and there are those who are happy with their mates. This is not a relevant issue with them.</a:t>
            </a:r>
          </a:p>
          <a:p>
            <a:r>
              <a:rPr lang="en-US" dirty="0"/>
              <a:t> </a:t>
            </a:r>
          </a:p>
          <a:p>
            <a:r>
              <a:rPr lang="en-US" dirty="0"/>
              <a:t>19:12 For there are eunuchs who were born that way from their mother’s womb; and there are eunuchs who were made eunuchs by men; and there are also eunuchs who made themselves eunuchs for the sake of the kingdom of heaven. He who is able to accept this, let him accept it.”</a:t>
            </a:r>
          </a:p>
        </p:txBody>
      </p:sp>
    </p:spTree>
    <p:extLst>
      <p:ext uri="{BB962C8B-B14F-4D97-AF65-F5344CB8AC3E}">
        <p14:creationId xmlns:p14="http://schemas.microsoft.com/office/powerpoint/2010/main" val="515021158"/>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This verse begins with the Greek word </a:t>
            </a:r>
            <a:r>
              <a:rPr lang="en-US" i="1" dirty="0"/>
              <a:t>gar</a:t>
            </a:r>
            <a:r>
              <a:rPr lang="en-US" dirty="0"/>
              <a:t>, which is the word for. Therefore verse 12 continues the discussion about marriage and divorce and remarriage. There are two </a:t>
            </a:r>
            <a:r>
              <a:rPr lang="en-US" dirty="0" err="1"/>
              <a:t>waysto</a:t>
            </a:r>
            <a:r>
              <a:rPr lang="en-US" dirty="0"/>
              <a:t> approach verse 12.</a:t>
            </a:r>
          </a:p>
          <a:p>
            <a:r>
              <a:rPr lang="en-US" dirty="0"/>
              <a:t> </a:t>
            </a:r>
          </a:p>
          <a:p>
            <a:r>
              <a:rPr lang="en-US" dirty="0"/>
              <a:t>1. Speaking literally about eunuchs. Jesus says there are three types of eunuchs. Such a position does not address its relevance to the previous discussion about marriage and divorce. Therefore, this position is to be rejected.</a:t>
            </a:r>
          </a:p>
        </p:txBody>
      </p:sp>
    </p:spTree>
    <p:extLst>
      <p:ext uri="{BB962C8B-B14F-4D97-AF65-F5344CB8AC3E}">
        <p14:creationId xmlns:p14="http://schemas.microsoft.com/office/powerpoint/2010/main" val="2862865527"/>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To understand “eunuch” to be an example. The word “for” lends the evidence to this argument. Jesus uses the example of eunuchs to show the rigidity of His statement. He has never before discussed eunuchs, and to do so now does not bear on the issue of divorce.</a:t>
            </a:r>
          </a:p>
          <a:p>
            <a:r>
              <a:rPr lang="en-US" dirty="0"/>
              <a:t> </a:t>
            </a:r>
          </a:p>
          <a:p>
            <a:r>
              <a:rPr lang="en-US" dirty="0"/>
              <a:t>There are three types of eunuchs:</a:t>
            </a:r>
          </a:p>
          <a:p>
            <a:r>
              <a:rPr lang="en-US" dirty="0"/>
              <a:t>1. Those who were born that way. This is someone sexually impotent from birth, a person who finds himself in a situation that cannot be changed.</a:t>
            </a:r>
          </a:p>
        </p:txBody>
      </p:sp>
    </p:spTree>
    <p:extLst>
      <p:ext uri="{BB962C8B-B14F-4D97-AF65-F5344CB8AC3E}">
        <p14:creationId xmlns:p14="http://schemas.microsoft.com/office/powerpoint/2010/main" val="979922220"/>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Application: There are some who are not ever going to be married. They, perhaps like the Apostle Paul, choose to live the single life.</a:t>
            </a:r>
          </a:p>
          <a:p>
            <a:r>
              <a:rPr lang="en-US" dirty="0"/>
              <a:t> </a:t>
            </a:r>
          </a:p>
          <a:p>
            <a:r>
              <a:rPr lang="en-US" dirty="0"/>
              <a:t>2. Eunuchs made that way by men. It was not uncommon in Biblical times for Gentile governments to select strong young men from the general populace for the purpose of castrating them and placing them into the service of the queen. They were castrated so they could not have sexual desire for the queen. These men did not choose to become eunuchs, they were made eunuchs by others.</a:t>
            </a:r>
          </a:p>
        </p:txBody>
      </p:sp>
    </p:spTree>
    <p:extLst>
      <p:ext uri="{BB962C8B-B14F-4D97-AF65-F5344CB8AC3E}">
        <p14:creationId xmlns:p14="http://schemas.microsoft.com/office/powerpoint/2010/main" val="2726453259"/>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Application: A eunuch is one who is incapable of having a sexual relationship. If one decides to divorce his wife (but not for sexual unfaithfulness), she has been made a eunuch (figuratively, not literally). Not by her own choice, but by someone else. Jesus said: “he who marries a divorced woman commits adultery” (Mt 5:32). Therefore, she has been forced into a celibate life. This is a very difficult situation. But that does not afford her the opportunity to have a sexual relationship with someone else, anymore than a eunuch made that way by men could be sexually active.</a:t>
            </a:r>
          </a:p>
        </p:txBody>
      </p:sp>
    </p:spTree>
    <p:extLst>
      <p:ext uri="{BB962C8B-B14F-4D97-AF65-F5344CB8AC3E}">
        <p14:creationId xmlns:p14="http://schemas.microsoft.com/office/powerpoint/2010/main" val="967311643"/>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3 Make themselves that way for the sake of the kingdom. They chose to be celibate for the sake of the kingdom.</a:t>
            </a:r>
          </a:p>
          <a:p>
            <a:r>
              <a:rPr lang="en-US" dirty="0"/>
              <a:t> </a:t>
            </a:r>
          </a:p>
          <a:p>
            <a:r>
              <a:rPr lang="en-US" dirty="0"/>
              <a:t>Application: Here is a person who, perhaps because of his own unfaithfulness, was put away. So, because of his desire to be saved, does not remarry. Why? Because he forfeited his right to marriage when he chose to be unfaithful. Therefore, he makes himself a eunuch (not literally, but figuratively) for the sake of the kingdom.</a:t>
            </a:r>
          </a:p>
        </p:txBody>
      </p:sp>
    </p:spTree>
    <p:extLst>
      <p:ext uri="{BB962C8B-B14F-4D97-AF65-F5344CB8AC3E}">
        <p14:creationId xmlns:p14="http://schemas.microsoft.com/office/powerpoint/2010/main" val="3603365745"/>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Verse 12 should not be separated from the context of 1-11. The point about eunuchs is an illustration of verses 3-11. The New English Bible translates this verse as follows: “For while some are incapable of marriage because they were born so, or were made so by men, there are others who have themselves renounced marriage for the sake of the Kingdom of Heaven.”</a:t>
            </a:r>
          </a:p>
        </p:txBody>
      </p:sp>
    </p:spTree>
    <p:extLst>
      <p:ext uri="{BB962C8B-B14F-4D97-AF65-F5344CB8AC3E}">
        <p14:creationId xmlns:p14="http://schemas.microsoft.com/office/powerpoint/2010/main" val="3224539351"/>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We need to remember the reason why Jesus teaches what He does. He is not saying  something that is harmful for us, but this is here because of the good it will bring to our lives. If our lives are pure then the church is more pure and it functions better. There are some lessons to be learned from Ezra 10. God had them separate from the wives and children that were not of their own. That was for their own good. By considering the disciple’s response, we should learn to take marriage seriously. We should not enter into marriage carelessly or with little thought. It is a life-long commitment. We need to teach our children more about the life-time commitment and the intent of marriage. </a:t>
            </a:r>
          </a:p>
        </p:txBody>
      </p:sp>
    </p:spTree>
    <p:extLst>
      <p:ext uri="{BB962C8B-B14F-4D97-AF65-F5344CB8AC3E}">
        <p14:creationId xmlns:p14="http://schemas.microsoft.com/office/powerpoint/2010/main" val="3494164540"/>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6:68 … "Lord, to whom shall we go? You have the words of eternal life.  </a:t>
            </a:r>
            <a:r>
              <a:rPr lang="en-US" baseline="30000" dirty="0"/>
              <a:t>69</a:t>
            </a:r>
            <a:r>
              <a:rPr lang="en-US" dirty="0"/>
              <a:t> "Also we have come to believe and know that You are the Christ, the Son of the living God."</a:t>
            </a:r>
          </a:p>
        </p:txBody>
      </p:sp>
    </p:spTree>
    <p:extLst>
      <p:ext uri="{BB962C8B-B14F-4D97-AF65-F5344CB8AC3E}">
        <p14:creationId xmlns:p14="http://schemas.microsoft.com/office/powerpoint/2010/main" val="3295578892"/>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553134800"/>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19:3 The Pharisees also came to Him, testing Him, and saying to Him, "Is it lawful for a man to divorce his wife for </a:t>
            </a:r>
            <a:r>
              <a:rPr lang="en-US" i="1" dirty="0"/>
              <a:t>just </a:t>
            </a:r>
            <a:r>
              <a:rPr lang="en-US" dirty="0"/>
              <a:t>any reason?"  </a:t>
            </a:r>
            <a:r>
              <a:rPr lang="en-US" baseline="30000" dirty="0"/>
              <a:t>4</a:t>
            </a:r>
            <a:r>
              <a:rPr lang="en-US" dirty="0"/>
              <a:t> And He answered and said to them, "Have you not read that He who made </a:t>
            </a:r>
            <a:r>
              <a:rPr lang="en-US" i="1" dirty="0"/>
              <a:t>them </a:t>
            </a:r>
            <a:r>
              <a:rPr lang="en-US" dirty="0"/>
              <a:t>at the beginning 'made them male and female,'  </a:t>
            </a:r>
            <a:r>
              <a:rPr lang="en-US" baseline="30000" dirty="0"/>
              <a:t>5</a:t>
            </a:r>
            <a:r>
              <a:rPr lang="en-US" dirty="0"/>
              <a:t> "and said, 'For this reason a man shall leave his father and mother and be joined to his wife, and the two shall become one flesh'?  </a:t>
            </a:r>
            <a:r>
              <a:rPr lang="en-US" baseline="30000" dirty="0"/>
              <a:t>6</a:t>
            </a:r>
            <a:r>
              <a:rPr lang="en-US" dirty="0"/>
              <a:t> "So then, they are no longer two but one flesh. Therefore what God has joined together, let not man separate</a:t>
            </a:r>
            <a:r>
              <a:rPr lang="en-US" dirty="0" smtClean="0"/>
              <a:t>."</a:t>
            </a:r>
            <a:endParaRPr lang="en-US" dirty="0"/>
          </a:p>
        </p:txBody>
      </p:sp>
    </p:spTree>
    <p:extLst>
      <p:ext uri="{BB962C8B-B14F-4D97-AF65-F5344CB8AC3E}">
        <p14:creationId xmlns:p14="http://schemas.microsoft.com/office/powerpoint/2010/main" val="2327809791"/>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592849144"/>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181313024"/>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292797089"/>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2373441215"/>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275043409"/>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2837651519"/>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8  He said to them, "Moses, because of the hardness of your hearts, permitted you to divorce your wives, but from the beginning it was not so.  </a:t>
            </a:r>
            <a:r>
              <a:rPr lang="en-US" baseline="30000" dirty="0"/>
              <a:t>9</a:t>
            </a:r>
            <a:r>
              <a:rPr lang="en-US" dirty="0"/>
              <a:t> "And I say to you, whoever divorces his wife, except for sexual immorality, and marries another, commits adultery; and whoever marries her who is divorced commits adultery."</a:t>
            </a:r>
            <a:endParaRPr lang="en-US" dirty="0"/>
          </a:p>
        </p:txBody>
      </p:sp>
    </p:spTree>
    <p:extLst>
      <p:ext uri="{BB962C8B-B14F-4D97-AF65-F5344CB8AC3E}">
        <p14:creationId xmlns:p14="http://schemas.microsoft.com/office/powerpoint/2010/main" val="3537110659"/>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10:2The Pharisees came and asked Him, "Is it lawful for a man to divorce </a:t>
            </a:r>
            <a:r>
              <a:rPr lang="en-US" i="1" dirty="0"/>
              <a:t>his </a:t>
            </a:r>
            <a:r>
              <a:rPr lang="en-US" dirty="0"/>
              <a:t>wife?" testing Him.  </a:t>
            </a:r>
            <a:r>
              <a:rPr lang="en-US" baseline="30000" dirty="0"/>
              <a:t>3</a:t>
            </a:r>
            <a:r>
              <a:rPr lang="en-US" dirty="0"/>
              <a:t> And He answered and said to them, "What did Moses command you?"  </a:t>
            </a:r>
            <a:r>
              <a:rPr lang="en-US" baseline="30000" dirty="0"/>
              <a:t>4</a:t>
            </a:r>
            <a:r>
              <a:rPr lang="en-US" dirty="0"/>
              <a:t> They said, "Moses permitted </a:t>
            </a:r>
            <a:r>
              <a:rPr lang="en-US" i="1" dirty="0"/>
              <a:t>a man </a:t>
            </a:r>
            <a:r>
              <a:rPr lang="en-US" dirty="0"/>
              <a:t>to write a certificate of divorce, and to dismiss </a:t>
            </a:r>
            <a:r>
              <a:rPr lang="en-US" i="1" dirty="0"/>
              <a:t>her."</a:t>
            </a:r>
            <a:r>
              <a:rPr lang="en-US" dirty="0"/>
              <a:t>  </a:t>
            </a:r>
            <a:r>
              <a:rPr lang="en-US" baseline="30000" dirty="0"/>
              <a:t>5</a:t>
            </a:r>
            <a:r>
              <a:rPr lang="en-US" dirty="0"/>
              <a:t> And Jesus answered and said to them, "Because of the hardness of your heart he wrote you this precept.  </a:t>
            </a:r>
            <a:r>
              <a:rPr lang="en-US" baseline="30000" dirty="0"/>
              <a:t>6</a:t>
            </a:r>
            <a:r>
              <a:rPr lang="en-US" dirty="0"/>
              <a:t> "But from the beginning of the creation, God 'made them male and female.'  </a:t>
            </a:r>
            <a:r>
              <a:rPr lang="en-US" baseline="30000" dirty="0"/>
              <a:t>7</a:t>
            </a:r>
            <a:r>
              <a:rPr lang="en-US" dirty="0"/>
              <a:t> 'For this reason a man shall leave his father and mother and be joined to his wife,  </a:t>
            </a:r>
            <a:r>
              <a:rPr lang="en-US" baseline="30000" dirty="0"/>
              <a:t>8</a:t>
            </a:r>
            <a:r>
              <a:rPr lang="en-US" dirty="0"/>
              <a:t> 'and the two shall become one flesh'; so then they are no longer two, but one flesh.  </a:t>
            </a:r>
            <a:r>
              <a:rPr lang="en-US" baseline="30000" dirty="0"/>
              <a:t>9</a:t>
            </a:r>
            <a:r>
              <a:rPr lang="en-US" dirty="0"/>
              <a:t> "Therefore what God has joined together, let not man separate."</a:t>
            </a:r>
          </a:p>
        </p:txBody>
      </p:sp>
    </p:spTree>
    <p:extLst>
      <p:ext uri="{BB962C8B-B14F-4D97-AF65-F5344CB8AC3E}">
        <p14:creationId xmlns:p14="http://schemas.microsoft.com/office/powerpoint/2010/main" val="2384133306"/>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There were three schools of thought based on the Mishnah from a section called “</a:t>
            </a:r>
            <a:r>
              <a:rPr lang="en-US" dirty="0" err="1"/>
              <a:t>Gittin</a:t>
            </a:r>
            <a:r>
              <a:rPr lang="en-US" dirty="0"/>
              <a:t>.” Notice what we learn from what WVBS says about this:</a:t>
            </a:r>
          </a:p>
          <a:p>
            <a:r>
              <a:rPr lang="en-US" dirty="0"/>
              <a:t> </a:t>
            </a:r>
          </a:p>
          <a:p>
            <a:r>
              <a:rPr lang="en-US" dirty="0"/>
              <a:t>1. </a:t>
            </a:r>
            <a:r>
              <a:rPr lang="en-US" dirty="0" err="1"/>
              <a:t>Shammai</a:t>
            </a:r>
            <a:r>
              <a:rPr lang="en-US" dirty="0"/>
              <a:t> school of thought - taught that a man could not divorce his </a:t>
            </a:r>
            <a:r>
              <a:rPr lang="en-US" dirty="0" smtClean="0"/>
              <a:t>wife unless </a:t>
            </a:r>
            <a:r>
              <a:rPr lang="en-US" dirty="0"/>
              <a:t>he found her to be unchaste.</a:t>
            </a:r>
          </a:p>
          <a:p>
            <a:r>
              <a:rPr lang="en-US" dirty="0"/>
              <a:t>2. Hillel school - taught even if she burned the food a man could divorce his wife (see </a:t>
            </a:r>
            <a:r>
              <a:rPr lang="en-US" dirty="0" err="1"/>
              <a:t>Deut</a:t>
            </a:r>
            <a:r>
              <a:rPr lang="en-US" dirty="0"/>
              <a:t> 24:1).</a:t>
            </a:r>
          </a:p>
          <a:p>
            <a:r>
              <a:rPr lang="en-US" dirty="0"/>
              <a:t>3. </a:t>
            </a:r>
            <a:r>
              <a:rPr lang="en-US" dirty="0" err="1"/>
              <a:t>Akiba</a:t>
            </a:r>
            <a:r>
              <a:rPr lang="en-US" dirty="0"/>
              <a:t> school - taught if a man found one fairer than his wife (“no favor in his eyes”), he could divorce her.</a:t>
            </a:r>
          </a:p>
        </p:txBody>
      </p:sp>
    </p:spTree>
    <p:extLst>
      <p:ext uri="{BB962C8B-B14F-4D97-AF65-F5344CB8AC3E}">
        <p14:creationId xmlns:p14="http://schemas.microsoft.com/office/powerpoint/2010/main" val="1265609022"/>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school of </a:t>
            </a:r>
            <a:r>
              <a:rPr lang="en-US" dirty="0" err="1"/>
              <a:t>Shammai</a:t>
            </a:r>
            <a:r>
              <a:rPr lang="en-US" dirty="0"/>
              <a:t> agrees with Jesus’ teaching. Mark chapter 10 approaches divorce from the woman’s viewpoint. Divorce was allowed in Judaism, and it involved a simple process in which the person being divorced from would receive a certificate (called a get). There was no thought about the sanctity of the marriage relationship, or the consequences of this action. This certificate, which was placed into the woman’s hands, read “Go, thou art free to marry any man” (</a:t>
            </a:r>
            <a:r>
              <a:rPr lang="en-US" dirty="0" err="1"/>
              <a:t>Gittin</a:t>
            </a:r>
            <a:r>
              <a:rPr lang="en-US" dirty="0"/>
              <a:t> 9:3). The certificate protected her from being charged as an adulteress if she should remarry. (WVBS)</a:t>
            </a:r>
          </a:p>
        </p:txBody>
      </p:sp>
    </p:spTree>
    <p:extLst>
      <p:ext uri="{BB962C8B-B14F-4D97-AF65-F5344CB8AC3E}">
        <p14:creationId xmlns:p14="http://schemas.microsoft.com/office/powerpoint/2010/main" val="2633214422"/>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Deuteronomy 24:1  "When a man takes a wife and marries her, and it happens that she finds no favor in his eyes because he has found some uncleanness in her, and he writes her a certificate of divorce, puts </a:t>
            </a:r>
            <a:r>
              <a:rPr lang="en-US" i="1" dirty="0"/>
              <a:t>it </a:t>
            </a:r>
            <a:r>
              <a:rPr lang="en-US" dirty="0"/>
              <a:t>in her hand, and sends her out of his house,</a:t>
            </a:r>
          </a:p>
        </p:txBody>
      </p:sp>
    </p:spTree>
    <p:extLst>
      <p:ext uri="{BB962C8B-B14F-4D97-AF65-F5344CB8AC3E}">
        <p14:creationId xmlns:p14="http://schemas.microsoft.com/office/powerpoint/2010/main" val="3462997419"/>
      </p:ext>
    </p:extLst>
  </p:cSld>
  <p:clrMapOvr>
    <a:masterClrMapping/>
  </p:clrMapOvr>
  <mc:AlternateContent xmlns:mc="http://schemas.openxmlformats.org/markup-compatibility/2006">
    <mc:Choice xmlns:p14="http://schemas.microsoft.com/office/powerpoint/2010/main"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4783</TotalTime>
  <Words>1961</Words>
  <Application>Microsoft Office PowerPoint</Application>
  <PresentationFormat>On-screen Show (4:3)</PresentationFormat>
  <Paragraphs>103</Paragraphs>
  <Slides>46</Slides>
  <Notes>46</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65</cp:revision>
  <dcterms:created xsi:type="dcterms:W3CDTF">2006-12-19T00:50:39Z</dcterms:created>
  <dcterms:modified xsi:type="dcterms:W3CDTF">2015-03-30T00:49:52Z</dcterms:modified>
</cp:coreProperties>
</file>